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8033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890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412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977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735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99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130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858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4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018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149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460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277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8248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6687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128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27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73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961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91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66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34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67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53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- Templateswise.com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3568" y="3651869"/>
            <a:ext cx="7772400" cy="829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3C5A99"/>
              </a:buClr>
              <a:buFont typeface="Calibri"/>
              <a:buNone/>
              <a:defRPr sz="4400" b="0" i="0" u="none" strike="noStrike" cap="none">
                <a:solidFill>
                  <a:srgbClr val="3C5A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4227933"/>
            <a:ext cx="6400799" cy="5932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3C5A99"/>
              </a:buClr>
              <a:buFont typeface="Arial"/>
              <a:buNone/>
              <a:defRPr sz="3200" b="0" i="0" u="none" strike="noStrike" cap="none">
                <a:solidFill>
                  <a:srgbClr val="3C5A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-- Templateswise.com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907703" y="205979"/>
            <a:ext cx="677909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C5A99"/>
              </a:buClr>
              <a:buFont typeface="Calibri"/>
              <a:buNone/>
              <a:defRPr sz="4400" b="0" i="0" u="none" strike="noStrike" cap="none">
                <a:solidFill>
                  <a:srgbClr val="3C5A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095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C5A99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rgbClr val="3C5A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C5A99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rgbClr val="3C5A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rgbClr val="3C5A99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3C5A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rgbClr val="3C5A99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C5A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rgbClr val="3C5A99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3C5A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 - Templateswise.com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A5A5A5"/>
              </a:buClr>
              <a:buFont typeface="Arial"/>
              <a:buNone/>
              <a:defRPr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 - Templateswise.com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419620"/>
            <a:ext cx="8229600" cy="31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3C5A99"/>
              </a:buClr>
              <a:buFont typeface="Arial"/>
              <a:buNone/>
              <a:defRPr sz="3200" b="0" i="0" u="none" strike="noStrike" cap="none">
                <a:solidFill>
                  <a:srgbClr val="3C5A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 - Templateswise.com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900112"/>
            <a:ext cx="4038599" cy="3615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8200" y="900112"/>
            <a:ext cx="4038599" cy="3615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683568" y="3651869"/>
            <a:ext cx="7772400" cy="8299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C5A99"/>
              </a:buClr>
              <a:buSzPct val="25000"/>
              <a:buFont typeface="Calibri"/>
              <a:buNone/>
            </a:pPr>
            <a:r>
              <a:rPr lang="en-US"/>
              <a:t>Social Networking Site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1371600" y="4227933"/>
            <a:ext cx="6400799" cy="593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C5A99"/>
              </a:buClr>
              <a:buSzPct val="25000"/>
              <a:buFont typeface="Arial"/>
              <a:buNone/>
            </a:pPr>
            <a:r>
              <a:rPr lang="en-US"/>
              <a:t>“SocialEyes”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Status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Module 3: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907703" y="205979"/>
            <a:ext cx="6779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Field where user can share his /her thoughts and pictures with the people following him/her.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1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4" name="Shape 114" descr="s7.png"/>
          <p:cNvPicPr preferRelativeResize="0"/>
          <p:nvPr/>
        </p:nvPicPr>
        <p:blipFill rotWithShape="1">
          <a:blip r:embed="rId3">
            <a:alphaModFix/>
          </a:blip>
          <a:srcRect b="5186"/>
          <a:stretch/>
        </p:blipFill>
        <p:spPr>
          <a:xfrm>
            <a:off x="1907699" y="1154176"/>
            <a:ext cx="6779100" cy="36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900" b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900" b="0">
                <a:solidFill>
                  <a:schemeClr val="dk1"/>
                </a:solidFill>
              </a:rPr>
              <a:t> </a:t>
            </a:r>
            <a:r>
              <a:rPr lang="en-US" b="0">
                <a:solidFill>
                  <a:srgbClr val="F3F3F3"/>
                </a:solidFill>
              </a:rPr>
              <a:t>Chat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4100"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Module4: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907703" y="205979"/>
            <a:ext cx="6779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Begin to Chat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1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7" name="Shape 127" descr="startcha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200" y="1200149"/>
            <a:ext cx="2030749" cy="394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 descr="startchat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800" y="1200150"/>
            <a:ext cx="20257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907703" y="205979"/>
            <a:ext cx="6779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Chat Notification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1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5" name="Shape 135" descr="chatnotific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925" y="1200150"/>
            <a:ext cx="2996049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907703" y="143629"/>
            <a:ext cx="6779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Chatting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1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2" name="Shape 142" descr="chatexampl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275" y="1200150"/>
            <a:ext cx="2035799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chatexampl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00" y="1200149"/>
            <a:ext cx="20356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907703" y="205979"/>
            <a:ext cx="6779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Key Features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1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/>
          </a:p>
        </p:txBody>
      </p:sp>
      <p:pic>
        <p:nvPicPr>
          <p:cNvPr id="150" name="Shape 150" descr="chatexampl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975" y="1200150"/>
            <a:ext cx="2038949" cy="394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 descr="chatexample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925" y="1200149"/>
            <a:ext cx="20257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624" y="2032950"/>
            <a:ext cx="3140374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LIVE SEARCH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Module 5 :</a:t>
            </a:r>
            <a:r>
              <a:rPr lang="en-US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44050"/>
            <a:ext cx="8229600" cy="137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lt2"/>
                </a:solidFill>
              </a:rPr>
              <a:t>1.Feature where user can search for the persons he/she is following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457200" y="1419620"/>
            <a:ext cx="8229600" cy="3174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C5A99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3C5A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Shape 165" descr="s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374" y="1365750"/>
            <a:ext cx="6356676" cy="34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Settings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Module 6 :</a:t>
            </a:r>
            <a:r>
              <a:rPr lang="en-US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56866" y="572970"/>
            <a:ext cx="8229600" cy="36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/>
          <p:nvPr/>
        </p:nvSpPr>
        <p:spPr>
          <a:xfrm>
            <a:off x="930096" y="786250"/>
            <a:ext cx="4932300" cy="311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DBMS PROJECT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6643875" y="2246850"/>
            <a:ext cx="5568900" cy="6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4863000" y="2683025"/>
            <a:ext cx="3891900" cy="222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Developers: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              S Ilayaraja          2015 kucp 1030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              Jaipal Singh        2015 kucp 1038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/>
              <a:t>              Chandna Tanwar 2015 kucp 1041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57200" y="44050"/>
            <a:ext cx="8229600" cy="137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lt2"/>
                </a:solidFill>
              </a:rPr>
              <a:t>1.Can update his/her biodata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lt2"/>
                </a:solidFill>
              </a:rPr>
              <a:t>2.Can upload his/her profile pic and cover pic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lt2"/>
                </a:solidFill>
              </a:rPr>
              <a:t>3. Can change the general settings 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457200" y="1419620"/>
            <a:ext cx="8229600" cy="3174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C5A99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3C5A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Shape 178" descr="s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425" y="1419624"/>
            <a:ext cx="6527151" cy="35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GUI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Module 7 :</a:t>
            </a:r>
            <a:r>
              <a:rPr lang="en-US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44050"/>
            <a:ext cx="8229600" cy="137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lt2"/>
                </a:solidFill>
              </a:rPr>
              <a:t>1.User friendly Graphical User Interface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lt2"/>
                </a:solidFill>
              </a:rPr>
              <a:t>2.Pages for Login/Register, Home , Profile, Search, Settings ,Followers and Following persons’ Profile.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419620"/>
            <a:ext cx="8229600" cy="3174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C5A99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3C5A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Shape 191" descr="s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20" y="1316074"/>
            <a:ext cx="6460654" cy="37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of the 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bandicam 2016-11-22 11-32-26-2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651" y="1419620"/>
            <a:ext cx="7026442" cy="33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0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907703" y="205979"/>
            <a:ext cx="67791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C5A99"/>
              </a:buClr>
              <a:buSzPct val="25000"/>
              <a:buFont typeface="Calibri"/>
              <a:buNone/>
            </a:pPr>
            <a:r>
              <a:rPr lang="en-US"/>
              <a:t>CONCLUSION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100" cy="339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We are very thankful to our supervisor Miss. Saroj Bijarnia for giving us an opportunity to work on such a massive project.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All of us have learnt a lot on the web technologies.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600" dirty="0" err="1" smtClean="0"/>
              <a:t>Emojione</a:t>
            </a:r>
            <a:r>
              <a:rPr lang="en-US" sz="1600" dirty="0" smtClean="0"/>
              <a:t> </a:t>
            </a:r>
            <a:r>
              <a:rPr lang="en-US" sz="1600" dirty="0"/>
              <a:t>– This is the project made by the company </a:t>
            </a:r>
            <a:r>
              <a:rPr lang="en-US" sz="1600" dirty="0" err="1"/>
              <a:t>emojione</a:t>
            </a:r>
            <a:r>
              <a:rPr lang="en-US" sz="1600" dirty="0"/>
              <a:t> under the Creative Commons License hosted in github.com/Ranks/</a:t>
            </a:r>
            <a:r>
              <a:rPr lang="en-US" sz="1600" dirty="0" err="1"/>
              <a:t>emojione</a:t>
            </a:r>
            <a:r>
              <a:rPr lang="en-US" sz="1600" dirty="0"/>
              <a:t> was used to bring life to our project’s chat module.</a:t>
            </a:r>
          </a:p>
          <a:p>
            <a:pPr lvl="0"/>
            <a:r>
              <a:rPr lang="en-US" sz="1600" dirty="0" err="1"/>
              <a:t>Emojionearea</a:t>
            </a:r>
            <a:r>
              <a:rPr lang="en-US" sz="1600" dirty="0"/>
              <a:t> - This is the project made by the company </a:t>
            </a:r>
            <a:r>
              <a:rPr lang="en-US" sz="1600" dirty="0" err="1"/>
              <a:t>Meverick</a:t>
            </a:r>
            <a:r>
              <a:rPr lang="en-US" sz="1600" dirty="0"/>
              <a:t> under the MIT License hosted in github.com/</a:t>
            </a:r>
            <a:r>
              <a:rPr lang="en-US" sz="1600" dirty="0" err="1"/>
              <a:t>meverick</a:t>
            </a:r>
            <a:r>
              <a:rPr lang="en-US" sz="1600" dirty="0"/>
              <a:t>/</a:t>
            </a:r>
            <a:r>
              <a:rPr lang="en-US" sz="1600" dirty="0" err="1"/>
              <a:t>emojionearea</a:t>
            </a:r>
            <a:r>
              <a:rPr lang="en-US" sz="1600" dirty="0"/>
              <a:t> was used to show the very unique emoji picker.</a:t>
            </a:r>
          </a:p>
          <a:p>
            <a:pPr lvl="0"/>
            <a:r>
              <a:rPr lang="en-US" sz="1600" dirty="0" err="1"/>
              <a:t>Toastr</a:t>
            </a:r>
            <a:r>
              <a:rPr lang="en-US" sz="1600" dirty="0"/>
              <a:t> – This is the project made by </a:t>
            </a:r>
            <a:r>
              <a:rPr lang="en-US" sz="1600" dirty="0" err="1"/>
              <a:t>CodeSeven</a:t>
            </a:r>
            <a:r>
              <a:rPr lang="en-US" sz="1600" dirty="0"/>
              <a:t> under the MIT License to include a </a:t>
            </a:r>
            <a:r>
              <a:rPr lang="en-US" sz="1600" dirty="0" err="1"/>
              <a:t>javascript</a:t>
            </a:r>
            <a:r>
              <a:rPr lang="en-US" sz="1600" dirty="0"/>
              <a:t> library to show toast notifications.</a:t>
            </a:r>
          </a:p>
          <a:p>
            <a:pPr lvl="0"/>
            <a:r>
              <a:rPr lang="en-US" sz="1600" dirty="0"/>
              <a:t>Font Awesome 4.7 – Project made by Font Awesome under the SIL OFN 1.1 </a:t>
            </a:r>
            <a:r>
              <a:rPr lang="en-US" sz="1600" dirty="0" err="1"/>
              <a:t>Licence</a:t>
            </a:r>
            <a:r>
              <a:rPr lang="en-US" sz="1600" dirty="0"/>
              <a:t>. Used to use visually appealing </a:t>
            </a:r>
            <a:r>
              <a:rPr lang="en-US" sz="1600" dirty="0" err="1"/>
              <a:t>glyphicons</a:t>
            </a:r>
            <a:r>
              <a:rPr lang="en-US" sz="1600" dirty="0"/>
              <a:t>.</a:t>
            </a:r>
          </a:p>
          <a:p>
            <a:pPr lvl="0"/>
            <a:r>
              <a:rPr lang="en-US" sz="1600" dirty="0" err="1"/>
              <a:t>Jquery.form</a:t>
            </a:r>
            <a:r>
              <a:rPr lang="en-US" sz="1600" dirty="0"/>
              <a:t>-validator – </a:t>
            </a:r>
            <a:r>
              <a:rPr lang="en-US" sz="1600" dirty="0" err="1"/>
              <a:t>jquery</a:t>
            </a:r>
            <a:r>
              <a:rPr lang="en-US" sz="1600" dirty="0"/>
              <a:t> plugin to validate forms.</a:t>
            </a:r>
          </a:p>
          <a:p>
            <a:pPr lvl="0"/>
            <a:r>
              <a:rPr lang="en-US" sz="1600" dirty="0"/>
              <a:t>Particles-</a:t>
            </a:r>
            <a:r>
              <a:rPr lang="en-US" sz="1600" dirty="0" err="1"/>
              <a:t>js</a:t>
            </a:r>
            <a:r>
              <a:rPr lang="en-US" sz="1600" dirty="0"/>
              <a:t> – to increase the general visual appeal of the site.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576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907703" y="205979"/>
            <a:ext cx="6779095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C5A99"/>
              </a:buClr>
              <a:buSzPct val="25000"/>
              <a:buFont typeface="Calibri"/>
              <a:buNone/>
            </a:pPr>
            <a:r>
              <a:rPr lang="en-US"/>
              <a:t>INTRODUCTION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095" cy="33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In today’s world, social media plays a crucial role in our lives.Therefore, we intended to make a social networking site “SocialEyes” so that people can build social networks or social relations with other people who share similar personal or career interests, activities, backgrounds or real-life connections and can communicate with each other.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Database and Database Connection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Module 1 :</a:t>
            </a:r>
            <a:r>
              <a:rPr lang="en-US"/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PostgreSQL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419620"/>
            <a:ext cx="8229600" cy="317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C5A99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3C5A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Shape 74" descr="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374" y="1419625"/>
            <a:ext cx="5416174" cy="35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PHP and PostgreSQL connection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419620"/>
            <a:ext cx="8229600" cy="317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1" name="Shape 81" descr="s1.png"/>
          <p:cNvPicPr preferRelativeResize="0"/>
          <p:nvPr/>
        </p:nvPicPr>
        <p:blipFill rotWithShape="1">
          <a:blip r:embed="rId3">
            <a:alphaModFix/>
          </a:blip>
          <a:srcRect b="4933"/>
          <a:stretch/>
        </p:blipFill>
        <p:spPr>
          <a:xfrm>
            <a:off x="1139850" y="1419620"/>
            <a:ext cx="6707597" cy="358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Login and Register Module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Module 2: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907703" y="205979"/>
            <a:ext cx="6779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Validations 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1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" name="Shape 94" descr="s5.png"/>
          <p:cNvPicPr preferRelativeResize="0"/>
          <p:nvPr/>
        </p:nvPicPr>
        <p:blipFill rotWithShape="1">
          <a:blip r:embed="rId3">
            <a:alphaModFix/>
          </a:blip>
          <a:srcRect b="5186"/>
          <a:stretch/>
        </p:blipFill>
        <p:spPr>
          <a:xfrm>
            <a:off x="1907700" y="1009775"/>
            <a:ext cx="7078575" cy="37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1907703" y="205979"/>
            <a:ext cx="6779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Experience of Social Eyes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907703" y="1200150"/>
            <a:ext cx="6779100" cy="339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1" name="Shape 101" descr="s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00" y="1200150"/>
            <a:ext cx="6779102" cy="361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6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379</Words>
  <Application>Microsoft Office PowerPoint</Application>
  <PresentationFormat>On-screen Show (16:9)</PresentationFormat>
  <Paragraphs>61</Paragraphs>
  <Slides>25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206</vt:lpstr>
      <vt:lpstr>Social Networking Site</vt:lpstr>
      <vt:lpstr>PowerPoint Presentation</vt:lpstr>
      <vt:lpstr>INTRODUCTION</vt:lpstr>
      <vt:lpstr>Database and Database Connection  </vt:lpstr>
      <vt:lpstr>PostgreSQL</vt:lpstr>
      <vt:lpstr>PHP and PostgreSQL connection</vt:lpstr>
      <vt:lpstr>Login and Register Module  </vt:lpstr>
      <vt:lpstr>Validations </vt:lpstr>
      <vt:lpstr>Experience of Social Eyes</vt:lpstr>
      <vt:lpstr>Status  </vt:lpstr>
      <vt:lpstr>Field where user can share his /her thoughts and pictures with the people following him/her.</vt:lpstr>
      <vt:lpstr>  Chat </vt:lpstr>
      <vt:lpstr>Begin to Chat</vt:lpstr>
      <vt:lpstr>Chat Notification</vt:lpstr>
      <vt:lpstr>Chatting</vt:lpstr>
      <vt:lpstr>Key Features</vt:lpstr>
      <vt:lpstr>LIVE SEARCH      </vt:lpstr>
      <vt:lpstr>1.Feature where user can search for the persons he/she is following</vt:lpstr>
      <vt:lpstr>Settings    </vt:lpstr>
      <vt:lpstr>1.Can update his/her biodata 2.Can upload his/her profile pic and cover pic 3. Can change the general settings </vt:lpstr>
      <vt:lpstr>GUI      </vt:lpstr>
      <vt:lpstr>1.User friendly Graphical User Interface 2.Pages for Login/Register, Home , Profile, Search, Settings ,Followers and Following persons’ Profile. </vt:lpstr>
      <vt:lpstr>Demo of the site</vt:lpstr>
      <vt:lpstr>CONCLUSION</vt:lpstr>
      <vt:lpstr>Integrated Projects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Networking Site</dc:title>
  <dc:creator>Ilayaraja S</dc:creator>
  <cp:lastModifiedBy>Ilayaraja S</cp:lastModifiedBy>
  <cp:revision>5</cp:revision>
  <dcterms:modified xsi:type="dcterms:W3CDTF">2016-11-22T06:28:59Z</dcterms:modified>
</cp:coreProperties>
</file>